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40" r:id="rId4"/>
  </p:sldMasterIdLst>
  <p:notesMasterIdLst>
    <p:notesMasterId r:id="rId14"/>
  </p:notesMasterIdLst>
  <p:handoutMasterIdLst>
    <p:handoutMasterId r:id="rId15"/>
  </p:handoutMasterIdLst>
  <p:sldIdLst>
    <p:sldId id="260" r:id="rId5"/>
    <p:sldId id="261" r:id="rId6"/>
    <p:sldId id="263" r:id="rId7"/>
    <p:sldId id="262" r:id="rId8"/>
    <p:sldId id="264" r:id="rId9"/>
    <p:sldId id="265" r:id="rId10"/>
    <p:sldId id="266" r:id="rId11"/>
    <p:sldId id="267" r:id="rId12"/>
    <p:sldId id="269" r:id="rId13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211" autoAdjust="0"/>
    <p:restoredTop sz="94634" autoAdjust="0"/>
  </p:normalViewPr>
  <p:slideViewPr>
    <p:cSldViewPr snapToGrid="0">
      <p:cViewPr>
        <p:scale>
          <a:sx n="60" d="100"/>
          <a:sy n="60" d="100"/>
        </p:scale>
        <p:origin x="331" y="49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9F2989-C847-44CC-9985-4DF357D1E433}" type="doc">
      <dgm:prSet loTypeId="urn:microsoft.com/office/officeart/2005/8/layout/hProcess7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BFA43AA6-77B9-4D38-80F7-5AE4DDE6E946}">
      <dgm:prSet phldrT="[Текст]" custT="1"/>
      <dgm:spPr/>
      <dgm:t>
        <a:bodyPr/>
        <a:lstStyle/>
        <a:p>
          <a:r>
            <a:rPr lang="en-US" sz="2400" b="1" dirty="0">
              <a:solidFill>
                <a:schemeClr val="accent1">
                  <a:lumMod val="50000"/>
                </a:schemeClr>
              </a:solidFill>
            </a:rPr>
            <a:t>Fetch the data</a:t>
          </a:r>
          <a:endParaRPr lang="ru-RU" sz="2400" b="1" dirty="0">
            <a:solidFill>
              <a:schemeClr val="accent1">
                <a:lumMod val="50000"/>
              </a:schemeClr>
            </a:solidFill>
          </a:endParaRPr>
        </a:p>
      </dgm:t>
    </dgm:pt>
    <dgm:pt modelId="{4F2E692B-B1C9-4FEB-856E-A666421FA07D}" type="parTrans" cxnId="{4BE0CF40-6C54-4519-AA01-2D5D8F4A8613}">
      <dgm:prSet/>
      <dgm:spPr/>
      <dgm:t>
        <a:bodyPr/>
        <a:lstStyle/>
        <a:p>
          <a:endParaRPr lang="ru-RU"/>
        </a:p>
      </dgm:t>
    </dgm:pt>
    <dgm:pt modelId="{960AF362-112E-4EE9-8898-AFC4754FCBD8}" type="sibTrans" cxnId="{4BE0CF40-6C54-4519-AA01-2D5D8F4A8613}">
      <dgm:prSet/>
      <dgm:spPr/>
      <dgm:t>
        <a:bodyPr/>
        <a:lstStyle/>
        <a:p>
          <a:endParaRPr lang="ru-RU"/>
        </a:p>
      </dgm:t>
    </dgm:pt>
    <dgm:pt modelId="{4151B70C-F363-48E9-873C-BF71B4F5488B}">
      <dgm:prSet phldrT="[Текст]" custT="1"/>
      <dgm:spPr/>
      <dgm:t>
        <a:bodyPr/>
        <a:lstStyle/>
        <a:p>
          <a:r>
            <a:rPr lang="en-US" sz="2000" dirty="0"/>
            <a:t>Extraction the necessary data from Foursquare API and Wikipedia </a:t>
          </a:r>
          <a:r>
            <a:rPr lang="en-US" sz="2000" dirty="0" err="1"/>
            <a:t>enthnic</a:t>
          </a:r>
          <a:r>
            <a:rPr lang="en-US" sz="2000" dirty="0"/>
            <a:t> groups in London webpage</a:t>
          </a:r>
          <a:endParaRPr lang="ru-RU" sz="2000" dirty="0"/>
        </a:p>
      </dgm:t>
    </dgm:pt>
    <dgm:pt modelId="{686A1E40-FA12-481F-9AEA-76E2DD77B140}" type="parTrans" cxnId="{89E765FC-0176-4B17-AACD-A344D3C14B8E}">
      <dgm:prSet/>
      <dgm:spPr/>
      <dgm:t>
        <a:bodyPr/>
        <a:lstStyle/>
        <a:p>
          <a:endParaRPr lang="ru-RU"/>
        </a:p>
      </dgm:t>
    </dgm:pt>
    <dgm:pt modelId="{3C67FEB6-1A41-474D-92BE-096C63F5F553}" type="sibTrans" cxnId="{89E765FC-0176-4B17-AACD-A344D3C14B8E}">
      <dgm:prSet/>
      <dgm:spPr/>
      <dgm:t>
        <a:bodyPr/>
        <a:lstStyle/>
        <a:p>
          <a:endParaRPr lang="ru-RU"/>
        </a:p>
      </dgm:t>
    </dgm:pt>
    <dgm:pt modelId="{4623F7D1-3384-4147-AFC6-3385819192DB}">
      <dgm:prSet phldrT="[Текст]" custT="1"/>
      <dgm:spPr/>
      <dgm:t>
        <a:bodyPr/>
        <a:lstStyle/>
        <a:p>
          <a:r>
            <a:rPr lang="en-US" sz="2400" b="1" dirty="0">
              <a:solidFill>
                <a:schemeClr val="accent1">
                  <a:lumMod val="50000"/>
                </a:schemeClr>
              </a:solidFill>
            </a:rPr>
            <a:t>Work on data</a:t>
          </a:r>
          <a:endParaRPr lang="ru-RU" sz="2400" b="1" dirty="0">
            <a:solidFill>
              <a:schemeClr val="accent1">
                <a:lumMod val="50000"/>
              </a:schemeClr>
            </a:solidFill>
          </a:endParaRPr>
        </a:p>
      </dgm:t>
    </dgm:pt>
    <dgm:pt modelId="{EF967FBF-7202-4CCE-989A-D75A78019C22}" type="parTrans" cxnId="{2AF07DD9-1AF1-4DC2-B1CC-D34118129659}">
      <dgm:prSet/>
      <dgm:spPr/>
      <dgm:t>
        <a:bodyPr/>
        <a:lstStyle/>
        <a:p>
          <a:endParaRPr lang="ru-RU"/>
        </a:p>
      </dgm:t>
    </dgm:pt>
    <dgm:pt modelId="{1F55BAA1-E765-4C7F-99FE-D9C5FD3BBFC6}" type="sibTrans" cxnId="{2AF07DD9-1AF1-4DC2-B1CC-D34118129659}">
      <dgm:prSet/>
      <dgm:spPr/>
      <dgm:t>
        <a:bodyPr/>
        <a:lstStyle/>
        <a:p>
          <a:endParaRPr lang="ru-RU"/>
        </a:p>
      </dgm:t>
    </dgm:pt>
    <dgm:pt modelId="{0FFA45D7-EF3A-4993-8B65-4692FB9C186F}">
      <dgm:prSet phldrT="[Текст]" custT="1"/>
      <dgm:spPr/>
      <dgm:t>
        <a:bodyPr/>
        <a:lstStyle/>
        <a:p>
          <a:r>
            <a:rPr lang="en-US" sz="2000" dirty="0"/>
            <a:t>Clustering the boroughs in London based on their similarities in venues</a:t>
          </a:r>
          <a:endParaRPr lang="ru-RU" sz="2000" dirty="0"/>
        </a:p>
      </dgm:t>
    </dgm:pt>
    <dgm:pt modelId="{D0769924-DE8A-40A5-9FFE-1A06E38E232B}" type="parTrans" cxnId="{FFB35AA4-4B72-4243-A906-6C425E03B5E3}">
      <dgm:prSet/>
      <dgm:spPr/>
      <dgm:t>
        <a:bodyPr/>
        <a:lstStyle/>
        <a:p>
          <a:endParaRPr lang="ru-RU"/>
        </a:p>
      </dgm:t>
    </dgm:pt>
    <dgm:pt modelId="{7012AA29-6DE6-477E-8A42-FDE92F499BA1}" type="sibTrans" cxnId="{FFB35AA4-4B72-4243-A906-6C425E03B5E3}">
      <dgm:prSet/>
      <dgm:spPr/>
      <dgm:t>
        <a:bodyPr/>
        <a:lstStyle/>
        <a:p>
          <a:endParaRPr lang="ru-RU"/>
        </a:p>
      </dgm:t>
    </dgm:pt>
    <dgm:pt modelId="{4B8EADF6-0D89-4D77-A809-60BC6186BA83}">
      <dgm:prSet phldrT="[Текст]" custT="1"/>
      <dgm:spPr/>
      <dgm:t>
        <a:bodyPr/>
        <a:lstStyle/>
        <a:p>
          <a:r>
            <a:rPr lang="en-US" sz="1900" b="1" dirty="0">
              <a:solidFill>
                <a:schemeClr val="accent1">
                  <a:lumMod val="50000"/>
                </a:schemeClr>
              </a:solidFill>
            </a:rPr>
            <a:t>Extract insights from the data</a:t>
          </a:r>
          <a:endParaRPr lang="ru-RU" sz="1900" b="1" dirty="0">
            <a:solidFill>
              <a:schemeClr val="accent1">
                <a:lumMod val="50000"/>
              </a:schemeClr>
            </a:solidFill>
          </a:endParaRPr>
        </a:p>
      </dgm:t>
    </dgm:pt>
    <dgm:pt modelId="{DEC0E817-EB0F-4919-AC2C-2590EB75553C}" type="parTrans" cxnId="{DC180A21-4764-4C1A-8794-2A7AF41B143F}">
      <dgm:prSet/>
      <dgm:spPr/>
      <dgm:t>
        <a:bodyPr/>
        <a:lstStyle/>
        <a:p>
          <a:endParaRPr lang="ru-RU"/>
        </a:p>
      </dgm:t>
    </dgm:pt>
    <dgm:pt modelId="{8A21F724-4FC0-4267-90DE-8925835E7698}" type="sibTrans" cxnId="{DC180A21-4764-4C1A-8794-2A7AF41B143F}">
      <dgm:prSet/>
      <dgm:spPr/>
      <dgm:t>
        <a:bodyPr/>
        <a:lstStyle/>
        <a:p>
          <a:endParaRPr lang="ru-RU"/>
        </a:p>
      </dgm:t>
    </dgm:pt>
    <dgm:pt modelId="{996B012E-EB39-41C1-96BF-1195D5764D4F}">
      <dgm:prSet phldrT="[Текст]" custT="1"/>
      <dgm:spPr/>
      <dgm:t>
        <a:bodyPr/>
        <a:lstStyle/>
        <a:p>
          <a:r>
            <a:rPr lang="en-US" sz="2000" dirty="0"/>
            <a:t>Analyze the results and extract accurate conclusion based on the analysis</a:t>
          </a:r>
          <a:endParaRPr lang="ru-RU" sz="2000" dirty="0"/>
        </a:p>
      </dgm:t>
    </dgm:pt>
    <dgm:pt modelId="{D090F9B5-AF89-4A3D-A061-3FF9501A531E}" type="parTrans" cxnId="{FCCAF2B3-D49F-4106-AC92-0638B42ABCC2}">
      <dgm:prSet/>
      <dgm:spPr/>
      <dgm:t>
        <a:bodyPr/>
        <a:lstStyle/>
        <a:p>
          <a:endParaRPr lang="ru-RU"/>
        </a:p>
      </dgm:t>
    </dgm:pt>
    <dgm:pt modelId="{BED49665-548A-4010-B03F-7B2A823C4CD2}" type="sibTrans" cxnId="{FCCAF2B3-D49F-4106-AC92-0638B42ABCC2}">
      <dgm:prSet/>
      <dgm:spPr/>
      <dgm:t>
        <a:bodyPr/>
        <a:lstStyle/>
        <a:p>
          <a:endParaRPr lang="ru-RU"/>
        </a:p>
      </dgm:t>
    </dgm:pt>
    <dgm:pt modelId="{20DA11F2-4A80-41A1-B81F-864C0A0D208A}" type="pres">
      <dgm:prSet presAssocID="{D99F2989-C847-44CC-9985-4DF357D1E433}" presName="Name0" presStyleCnt="0">
        <dgm:presLayoutVars>
          <dgm:dir/>
          <dgm:animLvl val="lvl"/>
          <dgm:resizeHandles val="exact"/>
        </dgm:presLayoutVars>
      </dgm:prSet>
      <dgm:spPr/>
    </dgm:pt>
    <dgm:pt modelId="{3D9B474A-DBA9-4FBA-BC8C-D57BCA2E8312}" type="pres">
      <dgm:prSet presAssocID="{BFA43AA6-77B9-4D38-80F7-5AE4DDE6E946}" presName="compositeNode" presStyleCnt="0">
        <dgm:presLayoutVars>
          <dgm:bulletEnabled val="1"/>
        </dgm:presLayoutVars>
      </dgm:prSet>
      <dgm:spPr/>
    </dgm:pt>
    <dgm:pt modelId="{E22D345E-9CBC-4614-8CAF-C137A964678C}" type="pres">
      <dgm:prSet presAssocID="{BFA43AA6-77B9-4D38-80F7-5AE4DDE6E946}" presName="bgRect" presStyleLbl="node1" presStyleIdx="0" presStyleCnt="3" custScaleY="121168" custLinFactNeighborY="0"/>
      <dgm:spPr/>
    </dgm:pt>
    <dgm:pt modelId="{F03A6BB9-EC43-4955-82C2-A801921CE588}" type="pres">
      <dgm:prSet presAssocID="{BFA43AA6-77B9-4D38-80F7-5AE4DDE6E946}" presName="parentNode" presStyleLbl="node1" presStyleIdx="0" presStyleCnt="3">
        <dgm:presLayoutVars>
          <dgm:chMax val="0"/>
          <dgm:bulletEnabled val="1"/>
        </dgm:presLayoutVars>
      </dgm:prSet>
      <dgm:spPr/>
    </dgm:pt>
    <dgm:pt modelId="{11E7A211-A97B-4E12-A007-DFBC416744E6}" type="pres">
      <dgm:prSet presAssocID="{BFA43AA6-77B9-4D38-80F7-5AE4DDE6E946}" presName="childNode" presStyleLbl="node1" presStyleIdx="0" presStyleCnt="3">
        <dgm:presLayoutVars>
          <dgm:bulletEnabled val="1"/>
        </dgm:presLayoutVars>
      </dgm:prSet>
      <dgm:spPr/>
    </dgm:pt>
    <dgm:pt modelId="{597A14FC-E831-412A-AEB3-0BFACA61E1C5}" type="pres">
      <dgm:prSet presAssocID="{960AF362-112E-4EE9-8898-AFC4754FCBD8}" presName="hSp" presStyleCnt="0"/>
      <dgm:spPr/>
    </dgm:pt>
    <dgm:pt modelId="{794B7F7B-8B38-4A7E-869E-2B8AEA5B88D6}" type="pres">
      <dgm:prSet presAssocID="{960AF362-112E-4EE9-8898-AFC4754FCBD8}" presName="vProcSp" presStyleCnt="0"/>
      <dgm:spPr/>
    </dgm:pt>
    <dgm:pt modelId="{F7E49EA5-4787-42A1-8C11-D85FCC019A12}" type="pres">
      <dgm:prSet presAssocID="{960AF362-112E-4EE9-8898-AFC4754FCBD8}" presName="vSp1" presStyleCnt="0"/>
      <dgm:spPr/>
    </dgm:pt>
    <dgm:pt modelId="{B978F35A-5554-4F9D-B908-FEF76DF718DC}" type="pres">
      <dgm:prSet presAssocID="{960AF362-112E-4EE9-8898-AFC4754FCBD8}" presName="simulatedConn" presStyleLbl="solidFgAcc1" presStyleIdx="0" presStyleCnt="2" custScaleX="175107" custScaleY="590977" custLinFactY="118671" custLinFactNeighborX="-34330" custLinFactNeighborY="200000"/>
      <dgm:spPr>
        <a:solidFill>
          <a:schemeClr val="tx2">
            <a:lumMod val="25000"/>
            <a:lumOff val="75000"/>
          </a:schemeClr>
        </a:solidFill>
      </dgm:spPr>
    </dgm:pt>
    <dgm:pt modelId="{B9879833-7AFC-4ADB-BE58-59A5FD285F4F}" type="pres">
      <dgm:prSet presAssocID="{960AF362-112E-4EE9-8898-AFC4754FCBD8}" presName="vSp2" presStyleCnt="0"/>
      <dgm:spPr/>
    </dgm:pt>
    <dgm:pt modelId="{7326DE95-7464-46DA-9768-B42DA1DB7987}" type="pres">
      <dgm:prSet presAssocID="{960AF362-112E-4EE9-8898-AFC4754FCBD8}" presName="sibTrans" presStyleCnt="0"/>
      <dgm:spPr/>
    </dgm:pt>
    <dgm:pt modelId="{9AD881FD-9372-4003-8D41-CC4F2DDF54CF}" type="pres">
      <dgm:prSet presAssocID="{4623F7D1-3384-4147-AFC6-3385819192DB}" presName="compositeNode" presStyleCnt="0">
        <dgm:presLayoutVars>
          <dgm:bulletEnabled val="1"/>
        </dgm:presLayoutVars>
      </dgm:prSet>
      <dgm:spPr/>
    </dgm:pt>
    <dgm:pt modelId="{D2ABC5DD-4CA1-4C16-8655-8319404AADFA}" type="pres">
      <dgm:prSet presAssocID="{4623F7D1-3384-4147-AFC6-3385819192DB}" presName="bgRect" presStyleLbl="node1" presStyleIdx="1" presStyleCnt="3" custScaleY="120790" custLinFactNeighborX="874"/>
      <dgm:spPr/>
    </dgm:pt>
    <dgm:pt modelId="{468E74D9-F2C4-40E8-96B7-521EAF9455E1}" type="pres">
      <dgm:prSet presAssocID="{4623F7D1-3384-4147-AFC6-3385819192DB}" presName="parentNode" presStyleLbl="node1" presStyleIdx="1" presStyleCnt="3">
        <dgm:presLayoutVars>
          <dgm:chMax val="0"/>
          <dgm:bulletEnabled val="1"/>
        </dgm:presLayoutVars>
      </dgm:prSet>
      <dgm:spPr/>
    </dgm:pt>
    <dgm:pt modelId="{0DEAB14D-B45C-4F6D-A344-5B906702E49D}" type="pres">
      <dgm:prSet presAssocID="{4623F7D1-3384-4147-AFC6-3385819192DB}" presName="childNode" presStyleLbl="node1" presStyleIdx="1" presStyleCnt="3">
        <dgm:presLayoutVars>
          <dgm:bulletEnabled val="1"/>
        </dgm:presLayoutVars>
      </dgm:prSet>
      <dgm:spPr/>
    </dgm:pt>
    <dgm:pt modelId="{5A914569-D91E-4F2E-A9E5-F49166ADD7F4}" type="pres">
      <dgm:prSet presAssocID="{1F55BAA1-E765-4C7F-99FE-D9C5FD3BBFC6}" presName="hSp" presStyleCnt="0"/>
      <dgm:spPr/>
    </dgm:pt>
    <dgm:pt modelId="{4074CD61-A340-427F-8027-0689B871BAF5}" type="pres">
      <dgm:prSet presAssocID="{1F55BAA1-E765-4C7F-99FE-D9C5FD3BBFC6}" presName="vProcSp" presStyleCnt="0"/>
      <dgm:spPr/>
    </dgm:pt>
    <dgm:pt modelId="{7ECC102C-A62B-48D4-BA38-118B064B3824}" type="pres">
      <dgm:prSet presAssocID="{1F55BAA1-E765-4C7F-99FE-D9C5FD3BBFC6}" presName="vSp1" presStyleCnt="0"/>
      <dgm:spPr/>
    </dgm:pt>
    <dgm:pt modelId="{1ACF9C8D-E04A-4630-A317-ECE6AB3CBD59}" type="pres">
      <dgm:prSet presAssocID="{1F55BAA1-E765-4C7F-99FE-D9C5FD3BBFC6}" presName="simulatedConn" presStyleLbl="solidFgAcc1" presStyleIdx="1" presStyleCnt="2" custScaleX="176785" custScaleY="579504" custLinFactY="73928" custLinFactNeighborX="-43692" custLinFactNeighborY="100000"/>
      <dgm:spPr>
        <a:solidFill>
          <a:schemeClr val="tx2">
            <a:lumMod val="25000"/>
            <a:lumOff val="75000"/>
          </a:schemeClr>
        </a:solidFill>
      </dgm:spPr>
    </dgm:pt>
    <dgm:pt modelId="{8767C4B7-E4F1-4672-B72A-5E9808219390}" type="pres">
      <dgm:prSet presAssocID="{1F55BAA1-E765-4C7F-99FE-D9C5FD3BBFC6}" presName="vSp2" presStyleCnt="0"/>
      <dgm:spPr/>
    </dgm:pt>
    <dgm:pt modelId="{7B98B322-1F52-41A1-84BF-3E378FDB7BDB}" type="pres">
      <dgm:prSet presAssocID="{1F55BAA1-E765-4C7F-99FE-D9C5FD3BBFC6}" presName="sibTrans" presStyleCnt="0"/>
      <dgm:spPr/>
    </dgm:pt>
    <dgm:pt modelId="{DDE5DE46-B96D-44F1-BD70-406411A9E76E}" type="pres">
      <dgm:prSet presAssocID="{4B8EADF6-0D89-4D77-A809-60BC6186BA83}" presName="compositeNode" presStyleCnt="0">
        <dgm:presLayoutVars>
          <dgm:bulletEnabled val="1"/>
        </dgm:presLayoutVars>
      </dgm:prSet>
      <dgm:spPr/>
    </dgm:pt>
    <dgm:pt modelId="{5480CF80-ECFF-432E-A9D4-5A0044D1C1D9}" type="pres">
      <dgm:prSet presAssocID="{4B8EADF6-0D89-4D77-A809-60BC6186BA83}" presName="bgRect" presStyleLbl="node1" presStyleIdx="2" presStyleCnt="3" custScaleY="121068"/>
      <dgm:spPr/>
    </dgm:pt>
    <dgm:pt modelId="{F2E0DF27-F786-4884-9724-69144A3828F0}" type="pres">
      <dgm:prSet presAssocID="{4B8EADF6-0D89-4D77-A809-60BC6186BA83}" presName="parentNode" presStyleLbl="node1" presStyleIdx="2" presStyleCnt="3">
        <dgm:presLayoutVars>
          <dgm:chMax val="0"/>
          <dgm:bulletEnabled val="1"/>
        </dgm:presLayoutVars>
      </dgm:prSet>
      <dgm:spPr/>
    </dgm:pt>
    <dgm:pt modelId="{BDAB5DA7-4DB7-4908-8F5A-E4B1282721DB}" type="pres">
      <dgm:prSet presAssocID="{4B8EADF6-0D89-4D77-A809-60BC6186BA83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1AB74802-2B51-4139-A1FC-4BC9BAD2B97E}" type="presOf" srcId="{996B012E-EB39-41C1-96BF-1195D5764D4F}" destId="{BDAB5DA7-4DB7-4908-8F5A-E4B1282721DB}" srcOrd="0" destOrd="0" presId="urn:microsoft.com/office/officeart/2005/8/layout/hProcess7"/>
    <dgm:cxn modelId="{B79D0521-75A6-4C20-ABAD-DCFFF25F62AE}" type="presOf" srcId="{0FFA45D7-EF3A-4993-8B65-4692FB9C186F}" destId="{0DEAB14D-B45C-4F6D-A344-5B906702E49D}" srcOrd="0" destOrd="0" presId="urn:microsoft.com/office/officeart/2005/8/layout/hProcess7"/>
    <dgm:cxn modelId="{DC180A21-4764-4C1A-8794-2A7AF41B143F}" srcId="{D99F2989-C847-44CC-9985-4DF357D1E433}" destId="{4B8EADF6-0D89-4D77-A809-60BC6186BA83}" srcOrd="2" destOrd="0" parTransId="{DEC0E817-EB0F-4919-AC2C-2590EB75553C}" sibTransId="{8A21F724-4FC0-4267-90DE-8925835E7698}"/>
    <dgm:cxn modelId="{4B8F382D-4AAD-48C8-A4B3-CD807B5C8530}" type="presOf" srcId="{4B8EADF6-0D89-4D77-A809-60BC6186BA83}" destId="{5480CF80-ECFF-432E-A9D4-5A0044D1C1D9}" srcOrd="0" destOrd="0" presId="urn:microsoft.com/office/officeart/2005/8/layout/hProcess7"/>
    <dgm:cxn modelId="{4BE0CF40-6C54-4519-AA01-2D5D8F4A8613}" srcId="{D99F2989-C847-44CC-9985-4DF357D1E433}" destId="{BFA43AA6-77B9-4D38-80F7-5AE4DDE6E946}" srcOrd="0" destOrd="0" parTransId="{4F2E692B-B1C9-4FEB-856E-A666421FA07D}" sibTransId="{960AF362-112E-4EE9-8898-AFC4754FCBD8}"/>
    <dgm:cxn modelId="{0055D741-2727-4DE5-B6A2-F3FB9413EB3D}" type="presOf" srcId="{4151B70C-F363-48E9-873C-BF71B4F5488B}" destId="{11E7A211-A97B-4E12-A007-DFBC416744E6}" srcOrd="0" destOrd="0" presId="urn:microsoft.com/office/officeart/2005/8/layout/hProcess7"/>
    <dgm:cxn modelId="{F3616C65-A55E-4447-BE1C-6D6AF46996BD}" type="presOf" srcId="{4623F7D1-3384-4147-AFC6-3385819192DB}" destId="{468E74D9-F2C4-40E8-96B7-521EAF9455E1}" srcOrd="1" destOrd="0" presId="urn:microsoft.com/office/officeart/2005/8/layout/hProcess7"/>
    <dgm:cxn modelId="{627D586A-A5AD-45A3-8DA7-5590BE452C88}" type="presOf" srcId="{BFA43AA6-77B9-4D38-80F7-5AE4DDE6E946}" destId="{F03A6BB9-EC43-4955-82C2-A801921CE588}" srcOrd="1" destOrd="0" presId="urn:microsoft.com/office/officeart/2005/8/layout/hProcess7"/>
    <dgm:cxn modelId="{4699514B-AC77-46DE-948F-2227330CAC79}" type="presOf" srcId="{4623F7D1-3384-4147-AFC6-3385819192DB}" destId="{D2ABC5DD-4CA1-4C16-8655-8319404AADFA}" srcOrd="0" destOrd="0" presId="urn:microsoft.com/office/officeart/2005/8/layout/hProcess7"/>
    <dgm:cxn modelId="{312F1451-C3D1-4F60-9A41-D1E93CACB0BE}" type="presOf" srcId="{D99F2989-C847-44CC-9985-4DF357D1E433}" destId="{20DA11F2-4A80-41A1-B81F-864C0A0D208A}" srcOrd="0" destOrd="0" presId="urn:microsoft.com/office/officeart/2005/8/layout/hProcess7"/>
    <dgm:cxn modelId="{9901DFA1-EF88-4059-8AD0-54CBADF19151}" type="presOf" srcId="{BFA43AA6-77B9-4D38-80F7-5AE4DDE6E946}" destId="{E22D345E-9CBC-4614-8CAF-C137A964678C}" srcOrd="0" destOrd="0" presId="urn:microsoft.com/office/officeart/2005/8/layout/hProcess7"/>
    <dgm:cxn modelId="{FFB35AA4-4B72-4243-A906-6C425E03B5E3}" srcId="{4623F7D1-3384-4147-AFC6-3385819192DB}" destId="{0FFA45D7-EF3A-4993-8B65-4692FB9C186F}" srcOrd="0" destOrd="0" parTransId="{D0769924-DE8A-40A5-9FFE-1A06E38E232B}" sibTransId="{7012AA29-6DE6-477E-8A42-FDE92F499BA1}"/>
    <dgm:cxn modelId="{FCCAF2B3-D49F-4106-AC92-0638B42ABCC2}" srcId="{4B8EADF6-0D89-4D77-A809-60BC6186BA83}" destId="{996B012E-EB39-41C1-96BF-1195D5764D4F}" srcOrd="0" destOrd="0" parTransId="{D090F9B5-AF89-4A3D-A061-3FF9501A531E}" sibTransId="{BED49665-548A-4010-B03F-7B2A823C4CD2}"/>
    <dgm:cxn modelId="{23D197B7-1C11-487A-AB4E-12D1CA9DDD98}" type="presOf" srcId="{4B8EADF6-0D89-4D77-A809-60BC6186BA83}" destId="{F2E0DF27-F786-4884-9724-69144A3828F0}" srcOrd="1" destOrd="0" presId="urn:microsoft.com/office/officeart/2005/8/layout/hProcess7"/>
    <dgm:cxn modelId="{2AF07DD9-1AF1-4DC2-B1CC-D34118129659}" srcId="{D99F2989-C847-44CC-9985-4DF357D1E433}" destId="{4623F7D1-3384-4147-AFC6-3385819192DB}" srcOrd="1" destOrd="0" parTransId="{EF967FBF-7202-4CCE-989A-D75A78019C22}" sibTransId="{1F55BAA1-E765-4C7F-99FE-D9C5FD3BBFC6}"/>
    <dgm:cxn modelId="{89E765FC-0176-4B17-AACD-A344D3C14B8E}" srcId="{BFA43AA6-77B9-4D38-80F7-5AE4DDE6E946}" destId="{4151B70C-F363-48E9-873C-BF71B4F5488B}" srcOrd="0" destOrd="0" parTransId="{686A1E40-FA12-481F-9AEA-76E2DD77B140}" sibTransId="{3C67FEB6-1A41-474D-92BE-096C63F5F553}"/>
    <dgm:cxn modelId="{38DC172F-B104-4105-9E78-C17922668C1C}" type="presParOf" srcId="{20DA11F2-4A80-41A1-B81F-864C0A0D208A}" destId="{3D9B474A-DBA9-4FBA-BC8C-D57BCA2E8312}" srcOrd="0" destOrd="0" presId="urn:microsoft.com/office/officeart/2005/8/layout/hProcess7"/>
    <dgm:cxn modelId="{FDF2467C-2424-4C5E-946F-0CE194194774}" type="presParOf" srcId="{3D9B474A-DBA9-4FBA-BC8C-D57BCA2E8312}" destId="{E22D345E-9CBC-4614-8CAF-C137A964678C}" srcOrd="0" destOrd="0" presId="urn:microsoft.com/office/officeart/2005/8/layout/hProcess7"/>
    <dgm:cxn modelId="{EBF9BB6E-DB47-4478-B775-C2CF667D63D8}" type="presParOf" srcId="{3D9B474A-DBA9-4FBA-BC8C-D57BCA2E8312}" destId="{F03A6BB9-EC43-4955-82C2-A801921CE588}" srcOrd="1" destOrd="0" presId="urn:microsoft.com/office/officeart/2005/8/layout/hProcess7"/>
    <dgm:cxn modelId="{A2AF4E2F-3665-4AFA-86A1-1D02B2525934}" type="presParOf" srcId="{3D9B474A-DBA9-4FBA-BC8C-D57BCA2E8312}" destId="{11E7A211-A97B-4E12-A007-DFBC416744E6}" srcOrd="2" destOrd="0" presId="urn:microsoft.com/office/officeart/2005/8/layout/hProcess7"/>
    <dgm:cxn modelId="{9B338AD6-FF56-493F-AD83-AE71CEF0F4F5}" type="presParOf" srcId="{20DA11F2-4A80-41A1-B81F-864C0A0D208A}" destId="{597A14FC-E831-412A-AEB3-0BFACA61E1C5}" srcOrd="1" destOrd="0" presId="urn:microsoft.com/office/officeart/2005/8/layout/hProcess7"/>
    <dgm:cxn modelId="{4406E50D-4597-405A-BAE4-94A2F546CCE3}" type="presParOf" srcId="{20DA11F2-4A80-41A1-B81F-864C0A0D208A}" destId="{794B7F7B-8B38-4A7E-869E-2B8AEA5B88D6}" srcOrd="2" destOrd="0" presId="urn:microsoft.com/office/officeart/2005/8/layout/hProcess7"/>
    <dgm:cxn modelId="{CC3DD935-E560-4231-A7BA-34D8980C87BC}" type="presParOf" srcId="{794B7F7B-8B38-4A7E-869E-2B8AEA5B88D6}" destId="{F7E49EA5-4787-42A1-8C11-D85FCC019A12}" srcOrd="0" destOrd="0" presId="urn:microsoft.com/office/officeart/2005/8/layout/hProcess7"/>
    <dgm:cxn modelId="{22E8BF9B-A893-4F89-83B3-7F08A308CE28}" type="presParOf" srcId="{794B7F7B-8B38-4A7E-869E-2B8AEA5B88D6}" destId="{B978F35A-5554-4F9D-B908-FEF76DF718DC}" srcOrd="1" destOrd="0" presId="urn:microsoft.com/office/officeart/2005/8/layout/hProcess7"/>
    <dgm:cxn modelId="{FAAD93DE-BD51-416D-ADAE-5DF8D6E5CE54}" type="presParOf" srcId="{794B7F7B-8B38-4A7E-869E-2B8AEA5B88D6}" destId="{B9879833-7AFC-4ADB-BE58-59A5FD285F4F}" srcOrd="2" destOrd="0" presId="urn:microsoft.com/office/officeart/2005/8/layout/hProcess7"/>
    <dgm:cxn modelId="{7924AC17-F5EA-4CAA-B781-D091F922FABB}" type="presParOf" srcId="{20DA11F2-4A80-41A1-B81F-864C0A0D208A}" destId="{7326DE95-7464-46DA-9768-B42DA1DB7987}" srcOrd="3" destOrd="0" presId="urn:microsoft.com/office/officeart/2005/8/layout/hProcess7"/>
    <dgm:cxn modelId="{C1D1DF1D-48C0-4F45-8217-AF6E166CD274}" type="presParOf" srcId="{20DA11F2-4A80-41A1-B81F-864C0A0D208A}" destId="{9AD881FD-9372-4003-8D41-CC4F2DDF54CF}" srcOrd="4" destOrd="0" presId="urn:microsoft.com/office/officeart/2005/8/layout/hProcess7"/>
    <dgm:cxn modelId="{DB3CD467-4280-4CB3-A40A-245689584642}" type="presParOf" srcId="{9AD881FD-9372-4003-8D41-CC4F2DDF54CF}" destId="{D2ABC5DD-4CA1-4C16-8655-8319404AADFA}" srcOrd="0" destOrd="0" presId="urn:microsoft.com/office/officeart/2005/8/layout/hProcess7"/>
    <dgm:cxn modelId="{024BE7B3-78B8-4D4E-BAB8-C1C20B2BC7FE}" type="presParOf" srcId="{9AD881FD-9372-4003-8D41-CC4F2DDF54CF}" destId="{468E74D9-F2C4-40E8-96B7-521EAF9455E1}" srcOrd="1" destOrd="0" presId="urn:microsoft.com/office/officeart/2005/8/layout/hProcess7"/>
    <dgm:cxn modelId="{39750DE5-C017-4A33-97DB-3C292C055E98}" type="presParOf" srcId="{9AD881FD-9372-4003-8D41-CC4F2DDF54CF}" destId="{0DEAB14D-B45C-4F6D-A344-5B906702E49D}" srcOrd="2" destOrd="0" presId="urn:microsoft.com/office/officeart/2005/8/layout/hProcess7"/>
    <dgm:cxn modelId="{61C54534-D5A5-43F1-B0D7-3C4E1086518C}" type="presParOf" srcId="{20DA11F2-4A80-41A1-B81F-864C0A0D208A}" destId="{5A914569-D91E-4F2E-A9E5-F49166ADD7F4}" srcOrd="5" destOrd="0" presId="urn:microsoft.com/office/officeart/2005/8/layout/hProcess7"/>
    <dgm:cxn modelId="{9633CCFC-3BF2-4080-B4A7-79627F3A6473}" type="presParOf" srcId="{20DA11F2-4A80-41A1-B81F-864C0A0D208A}" destId="{4074CD61-A340-427F-8027-0689B871BAF5}" srcOrd="6" destOrd="0" presId="urn:microsoft.com/office/officeart/2005/8/layout/hProcess7"/>
    <dgm:cxn modelId="{00F8D644-EA04-45DE-9069-12A5C665D586}" type="presParOf" srcId="{4074CD61-A340-427F-8027-0689B871BAF5}" destId="{7ECC102C-A62B-48D4-BA38-118B064B3824}" srcOrd="0" destOrd="0" presId="urn:microsoft.com/office/officeart/2005/8/layout/hProcess7"/>
    <dgm:cxn modelId="{445D8721-DB06-4C34-B5C0-543D91D63486}" type="presParOf" srcId="{4074CD61-A340-427F-8027-0689B871BAF5}" destId="{1ACF9C8D-E04A-4630-A317-ECE6AB3CBD59}" srcOrd="1" destOrd="0" presId="urn:microsoft.com/office/officeart/2005/8/layout/hProcess7"/>
    <dgm:cxn modelId="{15324991-77CE-4A4F-9238-C298519766CF}" type="presParOf" srcId="{4074CD61-A340-427F-8027-0689B871BAF5}" destId="{8767C4B7-E4F1-4672-B72A-5E9808219390}" srcOrd="2" destOrd="0" presId="urn:microsoft.com/office/officeart/2005/8/layout/hProcess7"/>
    <dgm:cxn modelId="{C1492630-0179-42A9-B8BF-33BD97996EDB}" type="presParOf" srcId="{20DA11F2-4A80-41A1-B81F-864C0A0D208A}" destId="{7B98B322-1F52-41A1-84BF-3E378FDB7BDB}" srcOrd="7" destOrd="0" presId="urn:microsoft.com/office/officeart/2005/8/layout/hProcess7"/>
    <dgm:cxn modelId="{5020A3F2-B42A-46E1-B1AE-FBA671376CCA}" type="presParOf" srcId="{20DA11F2-4A80-41A1-B81F-864C0A0D208A}" destId="{DDE5DE46-B96D-44F1-BD70-406411A9E76E}" srcOrd="8" destOrd="0" presId="urn:microsoft.com/office/officeart/2005/8/layout/hProcess7"/>
    <dgm:cxn modelId="{1E67368C-3F0A-4E76-B35A-6571A5F505DC}" type="presParOf" srcId="{DDE5DE46-B96D-44F1-BD70-406411A9E76E}" destId="{5480CF80-ECFF-432E-A9D4-5A0044D1C1D9}" srcOrd="0" destOrd="0" presId="urn:microsoft.com/office/officeart/2005/8/layout/hProcess7"/>
    <dgm:cxn modelId="{4D476004-A2D2-40D6-97BE-87D33FB516C1}" type="presParOf" srcId="{DDE5DE46-B96D-44F1-BD70-406411A9E76E}" destId="{F2E0DF27-F786-4884-9724-69144A3828F0}" srcOrd="1" destOrd="0" presId="urn:microsoft.com/office/officeart/2005/8/layout/hProcess7"/>
    <dgm:cxn modelId="{614537D9-071A-457A-8B61-D2BAF2EAC809}" type="presParOf" srcId="{DDE5DE46-B96D-44F1-BD70-406411A9E76E}" destId="{BDAB5DA7-4DB7-4908-8F5A-E4B1282721DB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2D345E-9CBC-4614-8CAF-C137A964678C}">
      <dsp:nvSpPr>
        <dsp:cNvPr id="0" name=""/>
        <dsp:cNvSpPr/>
      </dsp:nvSpPr>
      <dsp:spPr>
        <a:xfrm>
          <a:off x="84" y="-310054"/>
          <a:ext cx="2464593" cy="3549575"/>
        </a:xfrm>
        <a:prstGeom prst="roundRect">
          <a:avLst>
            <a:gd name="adj" fmla="val 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82296" rIns="106680" bIns="0" numCol="1" spcCol="1270" anchor="t" anchorCtr="0">
          <a:noAutofit/>
        </a:bodyPr>
        <a:lstStyle/>
        <a:p>
          <a:pPr marL="0" lvl="0" indent="0" algn="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accent1">
                  <a:lumMod val="50000"/>
                </a:schemeClr>
              </a:solidFill>
            </a:rPr>
            <a:t>Fetch the data</a:t>
          </a:r>
          <a:endParaRPr lang="ru-RU" sz="2400" b="1" kern="1200" dirty="0">
            <a:solidFill>
              <a:schemeClr val="accent1">
                <a:lumMod val="50000"/>
              </a:schemeClr>
            </a:solidFill>
          </a:endParaRPr>
        </a:p>
      </dsp:txBody>
      <dsp:txXfrm rot="16200000">
        <a:off x="-1208781" y="898811"/>
        <a:ext cx="2910651" cy="492918"/>
      </dsp:txXfrm>
    </dsp:sp>
    <dsp:sp modelId="{11E7A211-A97B-4E12-A007-DFBC416744E6}">
      <dsp:nvSpPr>
        <dsp:cNvPr id="0" name=""/>
        <dsp:cNvSpPr/>
      </dsp:nvSpPr>
      <dsp:spPr>
        <a:xfrm>
          <a:off x="493003" y="-310054"/>
          <a:ext cx="1836122" cy="3549575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8580" rIns="0" bIns="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Extraction the necessary data from Foursquare API and Wikipedia </a:t>
          </a:r>
          <a:r>
            <a:rPr lang="en-US" sz="2000" kern="1200" dirty="0" err="1"/>
            <a:t>enthnic</a:t>
          </a:r>
          <a:r>
            <a:rPr lang="en-US" sz="2000" kern="1200" dirty="0"/>
            <a:t> groups in London webpage</a:t>
          </a:r>
          <a:endParaRPr lang="ru-RU" sz="2000" kern="1200" dirty="0"/>
        </a:p>
      </dsp:txBody>
      <dsp:txXfrm>
        <a:off x="493003" y="-310054"/>
        <a:ext cx="1836122" cy="3549575"/>
      </dsp:txXfrm>
    </dsp:sp>
    <dsp:sp modelId="{D2ABC5DD-4CA1-4C16-8655-8319404AADFA}">
      <dsp:nvSpPr>
        <dsp:cNvPr id="0" name=""/>
        <dsp:cNvSpPr/>
      </dsp:nvSpPr>
      <dsp:spPr>
        <a:xfrm>
          <a:off x="2850141" y="-310054"/>
          <a:ext cx="2464593" cy="3538501"/>
        </a:xfrm>
        <a:prstGeom prst="roundRect">
          <a:avLst>
            <a:gd name="adj" fmla="val 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82296" rIns="106680" bIns="0" numCol="1" spcCol="1270" anchor="t" anchorCtr="0">
          <a:noAutofit/>
        </a:bodyPr>
        <a:lstStyle/>
        <a:p>
          <a:pPr marL="0" lvl="0" indent="0" algn="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accent1">
                  <a:lumMod val="50000"/>
                </a:schemeClr>
              </a:solidFill>
            </a:rPr>
            <a:t>Work on data</a:t>
          </a:r>
          <a:endParaRPr lang="ru-RU" sz="2400" b="1" kern="1200" dirty="0">
            <a:solidFill>
              <a:schemeClr val="accent1">
                <a:lumMod val="50000"/>
              </a:schemeClr>
            </a:solidFill>
          </a:endParaRPr>
        </a:p>
      </dsp:txBody>
      <dsp:txXfrm rot="16200000">
        <a:off x="1645815" y="894271"/>
        <a:ext cx="2901571" cy="492918"/>
      </dsp:txXfrm>
    </dsp:sp>
    <dsp:sp modelId="{B978F35A-5554-4F9D-B908-FEF76DF718DC}">
      <dsp:nvSpPr>
        <dsp:cNvPr id="0" name=""/>
        <dsp:cNvSpPr/>
      </dsp:nvSpPr>
      <dsp:spPr>
        <a:xfrm rot="5400000">
          <a:off x="1836365" y="1866976"/>
          <a:ext cx="1477627" cy="647351"/>
        </a:xfrm>
        <a:prstGeom prst="flowChartExtract">
          <a:avLst/>
        </a:prstGeom>
        <a:solidFill>
          <a:schemeClr val="tx2">
            <a:lumMod val="25000"/>
            <a:lumOff val="75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EAB14D-B45C-4F6D-A344-5B906702E49D}">
      <dsp:nvSpPr>
        <dsp:cNvPr id="0" name=""/>
        <dsp:cNvSpPr/>
      </dsp:nvSpPr>
      <dsp:spPr>
        <a:xfrm>
          <a:off x="3343060" y="-310054"/>
          <a:ext cx="1836122" cy="3538501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8580" rIns="0" bIns="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Clustering the boroughs in London based on their similarities in venues</a:t>
          </a:r>
          <a:endParaRPr lang="ru-RU" sz="2000" kern="1200" dirty="0"/>
        </a:p>
      </dsp:txBody>
      <dsp:txXfrm>
        <a:off x="3343060" y="-310054"/>
        <a:ext cx="1836122" cy="3538501"/>
      </dsp:txXfrm>
    </dsp:sp>
    <dsp:sp modelId="{5480CF80-ECFF-432E-A9D4-5A0044D1C1D9}">
      <dsp:nvSpPr>
        <dsp:cNvPr id="0" name=""/>
        <dsp:cNvSpPr/>
      </dsp:nvSpPr>
      <dsp:spPr>
        <a:xfrm>
          <a:off x="5663321" y="-310054"/>
          <a:ext cx="2464593" cy="3546645"/>
        </a:xfrm>
        <a:prstGeom prst="roundRect">
          <a:avLst>
            <a:gd name="adj" fmla="val 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5151" rIns="84455" bIns="0" numCol="1" spcCol="1270" anchor="t" anchorCtr="0">
          <a:noAutofit/>
        </a:bodyPr>
        <a:lstStyle/>
        <a:p>
          <a:pPr marL="0" lvl="0" indent="0" algn="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>
              <a:solidFill>
                <a:schemeClr val="accent1">
                  <a:lumMod val="50000"/>
                </a:schemeClr>
              </a:solidFill>
            </a:rPr>
            <a:t>Extract insights from the data</a:t>
          </a:r>
          <a:endParaRPr lang="ru-RU" sz="1900" b="1" kern="1200" dirty="0">
            <a:solidFill>
              <a:schemeClr val="accent1">
                <a:lumMod val="50000"/>
              </a:schemeClr>
            </a:solidFill>
          </a:endParaRPr>
        </a:p>
      </dsp:txBody>
      <dsp:txXfrm rot="16200000">
        <a:off x="4455656" y="897610"/>
        <a:ext cx="2908249" cy="492918"/>
      </dsp:txXfrm>
    </dsp:sp>
    <dsp:sp modelId="{1ACF9C8D-E04A-4630-A317-ECE6AB3CBD59}">
      <dsp:nvSpPr>
        <dsp:cNvPr id="0" name=""/>
        <dsp:cNvSpPr/>
      </dsp:nvSpPr>
      <dsp:spPr>
        <a:xfrm rot="5400000">
          <a:off x="4640816" y="1745134"/>
          <a:ext cx="1462740" cy="653554"/>
        </a:xfrm>
        <a:prstGeom prst="flowChartExtract">
          <a:avLst/>
        </a:prstGeom>
        <a:solidFill>
          <a:schemeClr val="tx2">
            <a:lumMod val="25000"/>
            <a:lumOff val="75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AB5DA7-4DB7-4908-8F5A-E4B1282721DB}">
      <dsp:nvSpPr>
        <dsp:cNvPr id="0" name=""/>
        <dsp:cNvSpPr/>
      </dsp:nvSpPr>
      <dsp:spPr>
        <a:xfrm>
          <a:off x="6156240" y="-310054"/>
          <a:ext cx="1836122" cy="3546645"/>
        </a:xfrm>
        <a:prstGeom prst="rect">
          <a:avLst/>
        </a:prstGeom>
        <a:noFill/>
        <a:ln w="127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8580" rIns="0" bIns="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Analyze the results and extract accurate conclusion based on the analysis</a:t>
          </a:r>
          <a:endParaRPr lang="ru-RU" sz="2000" kern="1200" dirty="0"/>
        </a:p>
      </dsp:txBody>
      <dsp:txXfrm>
        <a:off x="6156240" y="-310054"/>
        <a:ext cx="1836122" cy="35466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CB5E9F8-0510-488F-BE7C-E1D77FD5E4F0}" type="datetime1">
              <a:rPr lang="ru-RU" noProof="1" smtClean="0"/>
              <a:t>11.06.2020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35A2F8B-77F4-4019-B743-01D21DFE6C61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67324553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5B09CC5-5C33-492A-8AB0-CDA3D03AF809}" type="datetime1">
              <a:rPr lang="ru-RU" noProof="1" smtClean="0"/>
              <a:t>11.06.2020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F937A20-946F-4FE9-9157-769BA906E7B5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8606233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F937A20-946F-4FE9-9157-769BA906E7B5}" type="slidenum">
              <a:rPr lang="ru-RU" noProof="1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440834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rtlCol="0"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 rtlCol="0"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ru-RU" noProof="1"/>
              <a:t>Образец подзаголовка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fld id="{74E150A7-12E6-4894-8B8A-B2687AC382C8}" type="datetime1">
              <a:rPr lang="ru-RU" noProof="1" smtClean="0"/>
              <a:t>11.06.2020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0E82A8B-0F46-4331-A546-74D65DBEB2E3}" type="datetime1">
              <a:rPr lang="ru-RU" noProof="1" smtClean="0"/>
              <a:t>11.06.2020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771525" y="714375"/>
            <a:ext cx="7734300" cy="5400675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4516B1-AD3E-4EDC-A095-6D8C0F9F789C}" type="datetime1">
              <a:rPr lang="ru-RU" noProof="1" smtClean="0"/>
              <a:t>11.06.2020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4348D80-E257-4E60-B285-8765B559B183}" type="datetime1">
              <a:rPr lang="ru-RU" noProof="1" smtClean="0"/>
              <a:t>11.06.2020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rtlCol="0"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667512" y="4204209"/>
            <a:ext cx="9226296" cy="1645920"/>
          </a:xfrm>
        </p:spPr>
        <p:txBody>
          <a:bodyPr rtlCol="0"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16A5C9-55DC-4126-BAB3-3E1CB9921CAA}" type="datetime1">
              <a:rPr lang="ru-RU" noProof="1" smtClean="0"/>
              <a:t>11.06.2020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676656" y="1998134"/>
            <a:ext cx="4663440" cy="376732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011330" y="1998134"/>
            <a:ext cx="4663440" cy="376732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E7BAF9-E57A-4770-9BDC-7E8D29D90E50}" type="datetime1">
              <a:rPr lang="ru-RU" noProof="1" smtClean="0"/>
              <a:t>11.06.2020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 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676656" y="2040467"/>
            <a:ext cx="4663440" cy="723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76656" y="2753084"/>
            <a:ext cx="4663440" cy="3200400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007608" y="2038435"/>
            <a:ext cx="4663440" cy="722376"/>
          </a:xfrm>
        </p:spPr>
        <p:txBody>
          <a:bodyPr rtlCol="0"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007608" y="2750990"/>
            <a:ext cx="4663440" cy="3200400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C8C487-CEF3-41B1-B5B2-A50D1B247CAC}" type="datetime1">
              <a:rPr lang="ru-RU" noProof="1" smtClean="0"/>
              <a:t>11.06.2020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0A11FE-492C-445A-BFAF-EC190C16298E}" type="datetime1">
              <a:rPr lang="ru-RU" noProof="1" smtClean="0"/>
              <a:t>11.06.2020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5E34F5A-ECCC-4F35-838E-9599E6AB30E7}" type="datetime1">
              <a:rPr lang="ru-RU" noProof="1" smtClean="0"/>
              <a:t>11.06.2020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Заголовок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rtlCol="0"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762000" y="762000"/>
            <a:ext cx="6096000" cy="4572000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8275982" y="2511813"/>
            <a:ext cx="3398520" cy="3126987"/>
          </a:xfrm>
        </p:spPr>
        <p:txBody>
          <a:bodyPr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0290BB-7DA6-42DD-99EE-2ADD2C490F53}" type="datetime1">
              <a:rPr lang="ru-RU" noProof="1" smtClean="0"/>
              <a:t>11.06.2020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rtlCol="0"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Рисунок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rtlCol="0"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фото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676656" y="5909735"/>
            <a:ext cx="9229344" cy="533400"/>
          </a:xfrm>
        </p:spPr>
        <p:txBody>
          <a:bodyPr rtlCol="0"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2" name="Дата 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fld id="{BE94177B-DADC-4D30-B914-1A8335D14607}" type="datetime1">
              <a:rPr lang="ru-RU" noProof="1" smtClean="0"/>
              <a:t>11.06.2020</a:t>
            </a:fld>
            <a:endParaRPr lang="ru-RU" noProof="1"/>
          </a:p>
        </p:txBody>
      </p:sp>
      <p:sp>
        <p:nvSpPr>
          <p:cNvPr id="13" name="Нижний колонтитул 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14" name="Номер слайда 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fld id="{AB368556-B953-4DBB-9025-1009E09DFED5}" type="datetime1">
              <a:rPr lang="ru-RU" noProof="1" smtClean="0"/>
              <a:t>11.06.2020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FFE50961-0F1B-484C-85BC-4BD16B9FF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pic>
        <p:nvPicPr>
          <p:cNvPr id="5" name="Рисунок 4" descr="вид небоскребов с воздуха&#10;">
            <a:extLst>
              <a:ext uri="{FF2B5EF4-FFF2-40B4-BE49-F238E27FC236}">
                <a16:creationId xmlns:a16="http://schemas.microsoft.com/office/drawing/2014/main" id="{C2E432BE-5B0D-44E9-8E24-37DD769DEA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7320" b="84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F7B797-3BDC-40F9-8E80-CB0B0C130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rtlCol="0">
            <a:normAutofit/>
          </a:bodyPr>
          <a:lstStyle/>
          <a:p>
            <a:r>
              <a:rPr lang="en-US" b="1" dirty="0"/>
              <a:t>FINDING THE OPTIMAL</a:t>
            </a:r>
            <a:br>
              <a:rPr lang="en-US" b="1" dirty="0"/>
            </a:br>
            <a:r>
              <a:rPr lang="en-US" b="1" dirty="0"/>
              <a:t>LOCATION FOR A BUSINESS</a:t>
            </a:r>
            <a:endParaRPr lang="ru-RU" noProof="1">
              <a:solidFill>
                <a:schemeClr val="tx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902D97B-B3A5-4723-92DA-D3BB12BDE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94654" y="5011837"/>
            <a:ext cx="6030409" cy="1199773"/>
          </a:xfrm>
        </p:spPr>
        <p:txBody>
          <a:bodyPr rtlCol="0"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Fotina Nataliya</a:t>
            </a:r>
            <a:br>
              <a:rPr lang="en-US" b="1" dirty="0">
                <a:solidFill>
                  <a:schemeClr val="tx1"/>
                </a:solidFill>
              </a:rPr>
            </a:br>
            <a:br>
              <a:rPr lang="en-US" b="1" dirty="0">
                <a:solidFill>
                  <a:schemeClr val="tx1"/>
                </a:solidFill>
              </a:rPr>
            </a:br>
            <a:r>
              <a:rPr lang="en-US" sz="2000" b="1" dirty="0" err="1">
                <a:solidFill>
                  <a:schemeClr val="tx1"/>
                </a:solidFill>
              </a:rPr>
              <a:t>Coursera_Applied</a:t>
            </a:r>
            <a:r>
              <a:rPr lang="en-US" sz="2000" b="1" dirty="0">
                <a:solidFill>
                  <a:schemeClr val="tx1"/>
                </a:solidFill>
              </a:rPr>
              <a:t> Data Science Capstone course</a:t>
            </a:r>
            <a:endParaRPr lang="ru-RU" sz="2000" noProof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347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ABE155-C7F9-4E57-A2C8-4D88ABACE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274" y="499533"/>
            <a:ext cx="10753725" cy="889429"/>
          </a:xfrm>
        </p:spPr>
        <p:txBody>
          <a:bodyPr/>
          <a:lstStyle/>
          <a:p>
            <a:r>
              <a:rPr lang="en-US" dirty="0"/>
              <a:t>Main steps for location determination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9D6A9F-E77A-4AD2-8C2C-ABF1F4B4AF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681" y="1479246"/>
            <a:ext cx="11412637" cy="889430"/>
          </a:xfrm>
        </p:spPr>
        <p:txBody>
          <a:bodyPr/>
          <a:lstStyle/>
          <a:p>
            <a:r>
              <a:rPr lang="en-US" b="1" dirty="0"/>
              <a:t>This project initiated for determination a location for starting a business in London city area.</a:t>
            </a:r>
            <a:endParaRPr lang="ru-RU" dirty="0"/>
          </a:p>
        </p:txBody>
      </p:sp>
      <p:graphicFrame>
        <p:nvGraphicFramePr>
          <p:cNvPr id="4" name="Схема 3">
            <a:extLst>
              <a:ext uri="{FF2B5EF4-FFF2-40B4-BE49-F238E27FC236}">
                <a16:creationId xmlns:a16="http://schemas.microsoft.com/office/drawing/2014/main" id="{2F8942B3-F507-4825-9484-71730A578C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50877720"/>
              </p:ext>
            </p:extLst>
          </p:nvPr>
        </p:nvGraphicFramePr>
        <p:xfrm>
          <a:off x="1279646" y="2966015"/>
          <a:ext cx="8128000" cy="29294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42839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3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4D1C09-1E90-4E74-8CA3-05C8892F1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Distribution of various Asian ethnic groups in London</a:t>
            </a:r>
            <a:endParaRPr lang="ru-RU" sz="4000" dirty="0">
              <a:solidFill>
                <a:srgbClr val="FFFFFF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B20F5C-6696-4E89-BAE0-5FDB000791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494450"/>
            <a:ext cx="4053545" cy="3563159"/>
          </a:xfrm>
        </p:spPr>
        <p:txBody>
          <a:bodyPr>
            <a:normAutofit/>
          </a:bodyPr>
          <a:lstStyle/>
          <a:p>
            <a:r>
              <a:rPr lang="en-US" b="1" dirty="0"/>
              <a:t>The data that was used contained the information about distribution of various Asian ethnicities with respect to their location in London: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34945CD-2ED0-4AC5-8BDC-3D35E84C92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570" b="-2"/>
          <a:stretch/>
        </p:blipFill>
        <p:spPr>
          <a:xfrm>
            <a:off x="5652959" y="2296417"/>
            <a:ext cx="5335899" cy="395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185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2ED9C004-8F3B-4616-9D6B-96ABA2B3F973}"/>
              </a:ext>
            </a:extLst>
          </p:cNvPr>
          <p:cNvSpPr/>
          <p:nvPr/>
        </p:nvSpPr>
        <p:spPr>
          <a:xfrm>
            <a:off x="0" y="101600"/>
            <a:ext cx="12153900" cy="1231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E0689F-8637-4DBA-B895-F8A991F3F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5" y="293600"/>
            <a:ext cx="10753725" cy="10399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Foursquare API</a:t>
            </a:r>
            <a:endParaRPr lang="ru-RU" sz="4000" dirty="0">
              <a:solidFill>
                <a:schemeClr val="bg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721B92-0246-4BDA-ABC4-314AE13096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011681"/>
            <a:ext cx="10753725" cy="1039900"/>
          </a:xfrm>
        </p:spPr>
        <p:txBody>
          <a:bodyPr>
            <a:normAutofit/>
          </a:bodyPr>
          <a:lstStyle/>
          <a:p>
            <a:r>
              <a:rPr lang="en-US" b="1" dirty="0"/>
              <a:t>Location data was appended to the scraped data in order to access Foursquare API.</a:t>
            </a:r>
          </a:p>
          <a:p>
            <a:r>
              <a:rPr lang="en-US" b="1" dirty="0"/>
              <a:t>Second </a:t>
            </a:r>
            <a:r>
              <a:rPr lang="en-US" b="1" dirty="0" err="1"/>
              <a:t>DataFrame</a:t>
            </a:r>
            <a:r>
              <a:rPr lang="en-US" b="1" dirty="0"/>
              <a:t> was created with neighborhood names.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EB16269-F1BC-4DD8-837B-426B24EF10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217" y="3429000"/>
            <a:ext cx="3886200" cy="25527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74FE2E-8323-44EA-AEBC-C292736EAF21}"/>
              </a:ext>
            </a:extLst>
          </p:cNvPr>
          <p:cNvSpPr txBox="1"/>
          <p:nvPr/>
        </p:nvSpPr>
        <p:spPr>
          <a:xfrm>
            <a:off x="5623019" y="3782020"/>
            <a:ext cx="52803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Information about latitude and longitude of each </a:t>
            </a:r>
            <a:r>
              <a:rPr lang="en-US" sz="2400" b="1" dirty="0" err="1"/>
              <a:t>neighbourhood</a:t>
            </a:r>
            <a:r>
              <a:rPr lang="en-US" sz="2400" b="1" dirty="0"/>
              <a:t> was added to </a:t>
            </a:r>
            <a:r>
              <a:rPr lang="en-US" sz="2400" b="1" dirty="0" err="1"/>
              <a:t>dataframe</a:t>
            </a:r>
            <a:r>
              <a:rPr lang="en-US" sz="2200" b="1" dirty="0"/>
              <a:t>.</a:t>
            </a:r>
            <a:endParaRPr lang="ru-RU" sz="2200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34311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текст, карта&#10;&#10;Автоматически созданное описание">
            <a:extLst>
              <a:ext uri="{FF2B5EF4-FFF2-40B4-BE49-F238E27FC236}">
                <a16:creationId xmlns:a16="http://schemas.microsoft.com/office/drawing/2014/main" id="{216A44E3-76D6-48AC-83D3-64784E7CA6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408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941CE7-2E33-49EA-82D8-829E4CFB5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de-DE" dirty="0"/>
              <a:t>London </a:t>
            </a:r>
            <a:r>
              <a:rPr lang="de-DE" dirty="0" err="1"/>
              <a:t>map</a:t>
            </a:r>
            <a:endParaRPr lang="ru-RU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428A8E-2192-4F36-B5CD-F752A073E8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5228898" cy="2619839"/>
          </a:xfrm>
        </p:spPr>
        <p:txBody>
          <a:bodyPr anchor="ctr">
            <a:normAutofit/>
          </a:bodyPr>
          <a:lstStyle/>
          <a:p>
            <a:r>
              <a:rPr lang="en-US" sz="2800" b="1" dirty="0"/>
              <a:t>The map was generated consisting of all the neighborhoods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615436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CC5736-6203-4F50-B82B-D1E0CEF47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de-DE" sz="4000" dirty="0">
                <a:solidFill>
                  <a:schemeClr val="bg1"/>
                </a:solidFill>
              </a:rPr>
              <a:t>   </a:t>
            </a:r>
            <a:r>
              <a:rPr lang="de-DE" sz="4000" dirty="0" err="1">
                <a:solidFill>
                  <a:schemeClr val="bg1"/>
                </a:solidFill>
              </a:rPr>
              <a:t>Venues</a:t>
            </a:r>
            <a:r>
              <a:rPr lang="de-DE" sz="4000" dirty="0">
                <a:solidFill>
                  <a:schemeClr val="bg1"/>
                </a:solidFill>
              </a:rPr>
              <a:t> </a:t>
            </a:r>
            <a:r>
              <a:rPr lang="en-US" sz="4000" dirty="0">
                <a:solidFill>
                  <a:schemeClr val="bg1"/>
                </a:solidFill>
              </a:rPr>
              <a:t>by neighborhood</a:t>
            </a:r>
            <a:endParaRPr lang="ru-RU" sz="4000" dirty="0">
              <a:solidFill>
                <a:schemeClr val="bg1"/>
              </a:solidFill>
            </a:endParaRP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E755E68-EE05-4C94-98F5-D798FD98C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3488" y="2293367"/>
            <a:ext cx="9708995" cy="1135633"/>
          </a:xfrm>
        </p:spPr>
        <p:txBody>
          <a:bodyPr anchor="ctr">
            <a:normAutofit/>
          </a:bodyPr>
          <a:lstStyle/>
          <a:p>
            <a:r>
              <a:rPr lang="en-US" b="1" dirty="0"/>
              <a:t>Neighboring objects by category were found in relation to each </a:t>
            </a:r>
            <a:r>
              <a:rPr lang="de-DE" b="1" dirty="0" err="1"/>
              <a:t>borough</a:t>
            </a:r>
            <a:r>
              <a:rPr lang="de-DE" b="1" dirty="0"/>
              <a:t>.</a:t>
            </a:r>
            <a:r>
              <a:rPr lang="ru-RU" b="1" dirty="0"/>
              <a:t> </a:t>
            </a:r>
            <a:r>
              <a:rPr lang="en-US" b="1" dirty="0"/>
              <a:t>Nearby venues was organized in using location data.</a:t>
            </a:r>
            <a:endParaRPr lang="ru-RU" dirty="0"/>
          </a:p>
        </p:txBody>
      </p:sp>
      <p:pic>
        <p:nvPicPr>
          <p:cNvPr id="8" name="Рисунок 7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04EA55E5-EC57-48C2-A182-B872FF66F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464" y="3499307"/>
            <a:ext cx="11367042" cy="217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205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4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CC5736-6203-4F50-B82B-D1E0CEF47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Frequency of occurrence</a:t>
            </a:r>
            <a:endParaRPr lang="ru-RU" sz="4000" dirty="0">
              <a:solidFill>
                <a:schemeClr val="bg1"/>
              </a:solidFill>
            </a:endParaRP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E755E68-EE05-4C94-98F5-D798FD98C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494450"/>
            <a:ext cx="4053545" cy="3563159"/>
          </a:xfrm>
        </p:spPr>
        <p:txBody>
          <a:bodyPr>
            <a:normAutofit/>
          </a:bodyPr>
          <a:lstStyle/>
          <a:p>
            <a:r>
              <a:rPr lang="en-US" b="1" dirty="0"/>
              <a:t>Nearby venues </a:t>
            </a:r>
            <a:r>
              <a:rPr lang="de-DE" b="1" dirty="0" err="1"/>
              <a:t>for</a:t>
            </a:r>
            <a:r>
              <a:rPr lang="de-DE" b="1" dirty="0"/>
              <a:t> </a:t>
            </a:r>
            <a:r>
              <a:rPr lang="en-US" b="1" dirty="0"/>
              <a:t>each neighborhood obtained with their frequencies of occurrences:</a:t>
            </a: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E379A7-C862-4C5B-8D7E-A09B0987F6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57" r="16190"/>
          <a:stretch/>
        </p:blipFill>
        <p:spPr>
          <a:xfrm>
            <a:off x="6098892" y="2492376"/>
            <a:ext cx="4802404" cy="356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323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D759253D-84B4-4EFF-B786-25BD56833337}"/>
              </a:ext>
            </a:extLst>
          </p:cNvPr>
          <p:cNvSpPr/>
          <p:nvPr/>
        </p:nvSpPr>
        <p:spPr>
          <a:xfrm>
            <a:off x="0" y="101600"/>
            <a:ext cx="12153900" cy="1231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A260F0-3C99-4854-BC35-C8997D0C1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221" y="299124"/>
            <a:ext cx="2885486" cy="803223"/>
          </a:xfrm>
        </p:spPr>
        <p:txBody>
          <a:bodyPr anchor="b">
            <a:no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K-Means</a:t>
            </a:r>
            <a:endParaRPr lang="ru-RU" sz="4000" dirty="0">
              <a:solidFill>
                <a:schemeClr val="bg1"/>
              </a:solidFill>
            </a:endParaRP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6F27CD41-647B-45B3-A956-48C8B37E4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95542" y="1708978"/>
            <a:ext cx="12153900" cy="742107"/>
          </a:xfrm>
        </p:spPr>
        <p:txBody>
          <a:bodyPr>
            <a:normAutofit/>
          </a:bodyPr>
          <a:lstStyle/>
          <a:p>
            <a:r>
              <a:rPr lang="en-US" sz="2400" b="1" dirty="0"/>
              <a:t>Next were generated clusters  using K-Means:</a:t>
            </a:r>
            <a:endParaRPr lang="en-US" sz="2400" dirty="0"/>
          </a:p>
        </p:txBody>
      </p:sp>
      <p:pic>
        <p:nvPicPr>
          <p:cNvPr id="10" name="Рисунок 9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011CF708-44EF-4B5B-B48A-57ED01A0C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467" y="2311185"/>
            <a:ext cx="6627133" cy="435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445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A3468BEF-F715-4CC2-B6DE-6AA75C99D222}"/>
              </a:ext>
            </a:extLst>
          </p:cNvPr>
          <p:cNvSpPr/>
          <p:nvPr/>
        </p:nvSpPr>
        <p:spPr>
          <a:xfrm>
            <a:off x="0" y="114300"/>
            <a:ext cx="12192000" cy="12121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CC5736-6203-4F50-B82B-D1E0CEF47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00" y="114300"/>
            <a:ext cx="10136148" cy="1212102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   </a:t>
            </a:r>
            <a:r>
              <a:rPr lang="en-US" sz="4000" dirty="0">
                <a:solidFill>
                  <a:schemeClr val="bg1"/>
                </a:solidFill>
              </a:rPr>
              <a:t>Visualization</a:t>
            </a:r>
            <a:endParaRPr lang="ru-RU" sz="4000" dirty="0">
              <a:solidFill>
                <a:schemeClr val="bg1"/>
              </a:solidFill>
            </a:endParaRP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E755E68-EE05-4C94-98F5-D798FD98C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839" y="2412866"/>
            <a:ext cx="2757011" cy="2629034"/>
          </a:xfrm>
        </p:spPr>
        <p:txBody>
          <a:bodyPr anchor="ctr">
            <a:normAutofit/>
          </a:bodyPr>
          <a:lstStyle/>
          <a:p>
            <a:r>
              <a:rPr lang="en-US" b="1" dirty="0"/>
              <a:t>Clusters were plotted on the map for visualization:</a:t>
            </a:r>
            <a:endParaRPr lang="ru-RU" dirty="0"/>
          </a:p>
        </p:txBody>
      </p:sp>
      <p:pic>
        <p:nvPicPr>
          <p:cNvPr id="4" name="Рисунок 3" descr="Изображение выглядит как текст, карта&#10;&#10;Автоматически созданное описание">
            <a:extLst>
              <a:ext uri="{FF2B5EF4-FFF2-40B4-BE49-F238E27FC236}">
                <a16:creationId xmlns:a16="http://schemas.microsoft.com/office/drawing/2014/main" id="{5ABE8351-53CD-4ADA-9CB1-1164D00CC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6852" y="1440702"/>
            <a:ext cx="8370398" cy="5282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131647"/>
      </p:ext>
    </p:extLst>
  </p:cSld>
  <p:clrMapOvr>
    <a:masterClrMapping/>
  </p:clrMapOvr>
</p:sld>
</file>

<file path=ppt/theme/theme1.xml><?xml version="1.0" encoding="utf-8"?>
<a:theme xmlns:a="http://schemas.openxmlformats.org/drawingml/2006/main" name="Метрополия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76_TF22529792.potx" id="{0A524E71-F6EB-4E45-9902-248C5E3F6789}" vid="{AEC54452-1198-44DC-A9AE-C513651E9C7D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C149337-CC20-42E7-8327-E5212BE3445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C13C901-7F07-466C-BBFB-37B66ED1F691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16c05727-aa75-4e4a-9b5f-8a80a1165891"/>
    <ds:schemaRef ds:uri="http://purl.org/dc/terms/"/>
    <ds:schemaRef ds:uri="71af3243-3dd4-4a8d-8c0d-dd76da1f02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D11AEF4D-E1F1-46B8-8C58-B490BFDD64A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212</Words>
  <Application>Microsoft Office PowerPoint</Application>
  <PresentationFormat>Широкоэкранный</PresentationFormat>
  <Paragraphs>27</Paragraphs>
  <Slides>9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Метрополия</vt:lpstr>
      <vt:lpstr>FINDING THE OPTIMAL LOCATION FOR A BUSINESS</vt:lpstr>
      <vt:lpstr>Main steps for location determination</vt:lpstr>
      <vt:lpstr>Distribution of various Asian ethnic groups in London</vt:lpstr>
      <vt:lpstr>Foursquare API</vt:lpstr>
      <vt:lpstr>London map</vt:lpstr>
      <vt:lpstr>   Venues by neighborhood</vt:lpstr>
      <vt:lpstr>Frequency of occurrence</vt:lpstr>
      <vt:lpstr>K-Means</vt:lpstr>
      <vt:lpstr>   Visualization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2020-06-12T14:30:41Z</dcterms:created>
  <dcterms:modified xsi:type="dcterms:W3CDTF">2020-06-12T15:08:25Z</dcterms:modified>
</cp:coreProperties>
</file>